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3533CDA-7D2B-4E2D-A304-143E144E6A7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6407C1F-54FD-4809-B320-37250421B4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18287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FUNDAMENTAL DUTIES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102291"/>
          </a:xfrm>
        </p:spPr>
        <p:txBody>
          <a:bodyPr/>
          <a:lstStyle/>
          <a:p>
            <a:pPr algn="just">
              <a:buNone/>
            </a:pPr>
            <a:r>
              <a:rPr lang="en-US" dirty="0"/>
              <a:t>  The Fundamental Duties are defined as the moral obligations of all citizens to help promote a spirit of patriotism and to uphold the unity of India. These duties set out in Part IV–A of the Constitution, concern individuals and the nation.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/>
              <a:t>MENING OF FUNDAMENTAL DUTIES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97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/>
              <a:t>  Article 51A in part 1V-A provides eleven Fundamental Duties of Indian Constitution.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en-US" sz="4900" dirty="0"/>
              <a:t>Fundamental Duties in India</a:t>
            </a:r>
            <a:br>
              <a:rPr lang="en-US" b="0" dirty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None/>
            </a:pPr>
            <a:r>
              <a:rPr lang="en-US" dirty="0"/>
              <a:t> fundamental duties are mentioned below:</a:t>
            </a:r>
          </a:p>
          <a:p>
            <a:r>
              <a:rPr lang="en-US" dirty="0"/>
              <a:t>To </a:t>
            </a:r>
            <a:r>
              <a:rPr lang="en-US" b="1" dirty="0"/>
              <a:t>abide by the Constitution</a:t>
            </a:r>
            <a:r>
              <a:rPr lang="en-US" dirty="0"/>
              <a:t> and respect its ideals and institutions, </a:t>
            </a:r>
            <a:r>
              <a:rPr lang="en-US" b="1" dirty="0"/>
              <a:t>the National Flag and the National Anthem,</a:t>
            </a:r>
            <a:endParaRPr lang="en-US" dirty="0"/>
          </a:p>
          <a:p>
            <a:r>
              <a:rPr lang="en-US" dirty="0"/>
              <a:t>To cherish and follow the </a:t>
            </a:r>
            <a:r>
              <a:rPr lang="en-US" b="1" dirty="0"/>
              <a:t>noble ideals that inspired the national struggle</a:t>
            </a:r>
            <a:r>
              <a:rPr lang="en-US" dirty="0"/>
              <a:t> for freedom,</a:t>
            </a:r>
          </a:p>
          <a:p>
            <a:r>
              <a:rPr lang="en-US" dirty="0"/>
              <a:t>To uphold and protect the sovereignty, unity, and integrity of India,</a:t>
            </a:r>
          </a:p>
          <a:p>
            <a:r>
              <a:rPr lang="en-US" dirty="0"/>
              <a:t>To </a:t>
            </a:r>
            <a:r>
              <a:rPr lang="en-US" b="1" dirty="0"/>
              <a:t>defend the country</a:t>
            </a:r>
            <a:r>
              <a:rPr lang="en-US" dirty="0"/>
              <a:t> and </a:t>
            </a:r>
            <a:r>
              <a:rPr lang="en-US" dirty="0" err="1"/>
              <a:t>renderthe</a:t>
            </a:r>
            <a:r>
              <a:rPr lang="en-US" dirty="0"/>
              <a:t> </a:t>
            </a:r>
            <a:r>
              <a:rPr lang="en-US" b="1" dirty="0"/>
              <a:t>national service </a:t>
            </a:r>
            <a:r>
              <a:rPr lang="en-US" dirty="0"/>
              <a:t>when called for.</a:t>
            </a:r>
          </a:p>
          <a:p>
            <a:pPr marL="624078" indent="-51435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List of Fundamental Duties in India</a:t>
            </a:r>
            <a:br>
              <a:rPr lang="en-US" b="0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 </a:t>
            </a:r>
            <a:r>
              <a:rPr lang="en-US" b="1" dirty="0"/>
              <a:t>promote harmony and the spirit of common brotherhood</a:t>
            </a:r>
            <a:r>
              <a:rPr lang="en-US" dirty="0"/>
              <a:t> amongst all the people of India transcending religious, linguistic, and regional or sectional diversities and to </a:t>
            </a:r>
            <a:r>
              <a:rPr lang="en-US" b="1" dirty="0"/>
              <a:t>renounce practices derogatory to the dignity of women,</a:t>
            </a:r>
            <a:endParaRPr lang="en-US" dirty="0"/>
          </a:p>
          <a:p>
            <a:r>
              <a:rPr lang="en-US" dirty="0"/>
              <a:t>To value and preserve the </a:t>
            </a:r>
            <a:r>
              <a:rPr lang="en-US" b="1" dirty="0"/>
              <a:t>rich heritage of the country’s composite culture,</a:t>
            </a:r>
            <a:endParaRPr lang="en-US" dirty="0"/>
          </a:p>
          <a:p>
            <a:r>
              <a:rPr lang="en-US" dirty="0"/>
              <a:t>To </a:t>
            </a:r>
            <a:r>
              <a:rPr lang="en-US" b="1" dirty="0"/>
              <a:t>protect and improve the natural environment</a:t>
            </a:r>
            <a:r>
              <a:rPr lang="en-US" dirty="0"/>
              <a:t> including forests, lakes, rivers, and wildlife, and to </a:t>
            </a:r>
            <a:r>
              <a:rPr lang="en-US" b="1" dirty="0"/>
              <a:t>have compassion for living creatures,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/>
              <a:t>List of Fundamental Duties in India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 </a:t>
            </a:r>
            <a:r>
              <a:rPr lang="en-US" b="1" dirty="0"/>
              <a:t>develop a scientific temper, humanism, and the spirit of inquiry and reform,</a:t>
            </a:r>
            <a:endParaRPr lang="en-US" dirty="0"/>
          </a:p>
          <a:p>
            <a:r>
              <a:rPr lang="en-US" dirty="0"/>
              <a:t>To </a:t>
            </a:r>
            <a:r>
              <a:rPr lang="en-US" b="1" dirty="0"/>
              <a:t>safeguard public property and to abjure violence,</a:t>
            </a:r>
            <a:endParaRPr lang="en-US" dirty="0"/>
          </a:p>
          <a:p>
            <a:r>
              <a:rPr lang="en-US" dirty="0"/>
              <a:t>To strive towards </a:t>
            </a:r>
            <a:r>
              <a:rPr lang="en-US" b="1" dirty="0"/>
              <a:t>excellence in all spheres of individual and collective activity</a:t>
            </a:r>
            <a:r>
              <a:rPr lang="en-US" dirty="0"/>
              <a:t> so that the nation constantly rises to higher levels of endeavor and achievement,</a:t>
            </a:r>
          </a:p>
          <a:p>
            <a:r>
              <a:rPr lang="en-US" dirty="0"/>
              <a:t>To provide opportunities for education to the child or ward </a:t>
            </a:r>
            <a:r>
              <a:rPr lang="en-US" b="1" dirty="0"/>
              <a:t>between the age of six to fourteen years (added by the 86th Constitutional Amendment Act of 2002).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List of Fundamental Duties in India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828799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THANKYOU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</TotalTime>
  <Words>61</Words>
  <Application>Microsoft Office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FUNDAMENTAL DUTIES</vt:lpstr>
      <vt:lpstr>MENING OF FUNDAMENTAL DUTIES</vt:lpstr>
      <vt:lpstr> Fundamental Duties in India </vt:lpstr>
      <vt:lpstr>List of Fundamental Duties in India </vt:lpstr>
      <vt:lpstr>List of Fundamental Duties in India</vt:lpstr>
      <vt:lpstr>List of Fundamental Duties in India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DUTIES</dc:title>
  <dc:creator>library pc5</dc:creator>
  <cp:lastModifiedBy>lect.aggarwalrupali@gmail.com</cp:lastModifiedBy>
  <cp:revision>7</cp:revision>
  <dcterms:created xsi:type="dcterms:W3CDTF">2024-05-11T07:41:38Z</dcterms:created>
  <dcterms:modified xsi:type="dcterms:W3CDTF">2024-05-10T08:52:48Z</dcterms:modified>
</cp:coreProperties>
</file>